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0693400" cy="7561263"/>
  <p:notesSz cx="6858000" cy="9144000"/>
  <p:defaultTextStyle>
    <a:defPPr>
      <a:defRPr lang="da-DK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CC66"/>
    <a:srgbClr val="0000CC"/>
    <a:srgbClr val="009ED6"/>
    <a:srgbClr val="33CCFF"/>
    <a:srgbClr val="66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1" autoAdjust="0"/>
  </p:normalViewPr>
  <p:slideViewPr>
    <p:cSldViewPr>
      <p:cViewPr varScale="1">
        <p:scale>
          <a:sx n="71" d="100"/>
          <a:sy n="71" d="100"/>
        </p:scale>
        <p:origin x="1440" y="5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E38-57C8-48DE-AF2A-C84873A642D2}" type="datetimeFigureOut">
              <a:rPr lang="da-DK" smtClean="0"/>
              <a:t>04-09-2023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C35-DBAA-473D-89E7-A7010831F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847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E38-57C8-48DE-AF2A-C84873A642D2}" type="datetimeFigureOut">
              <a:rPr lang="da-DK" smtClean="0"/>
              <a:t>04-09-2023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C35-DBAA-473D-89E7-A7010831F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76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E38-57C8-48DE-AF2A-C84873A642D2}" type="datetimeFigureOut">
              <a:rPr lang="da-DK" smtClean="0"/>
              <a:t>04-09-2023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C35-DBAA-473D-89E7-A7010831F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045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E38-57C8-48DE-AF2A-C84873A642D2}" type="datetimeFigureOut">
              <a:rPr lang="da-DK" smtClean="0"/>
              <a:t>04-09-2023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C35-DBAA-473D-89E7-A7010831F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421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E38-57C8-48DE-AF2A-C84873A642D2}" type="datetimeFigureOut">
              <a:rPr lang="da-DK" smtClean="0"/>
              <a:t>04-09-2023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C35-DBAA-473D-89E7-A7010831F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662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E38-57C8-48DE-AF2A-C84873A642D2}" type="datetimeFigureOut">
              <a:rPr lang="da-DK" smtClean="0"/>
              <a:t>04-09-2023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C35-DBAA-473D-89E7-A7010831F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618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E38-57C8-48DE-AF2A-C84873A642D2}" type="datetimeFigureOut">
              <a:rPr lang="da-DK" smtClean="0"/>
              <a:t>04-09-2023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C35-DBAA-473D-89E7-A7010831F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25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E38-57C8-48DE-AF2A-C84873A642D2}" type="datetimeFigureOut">
              <a:rPr lang="da-DK" smtClean="0"/>
              <a:t>04-09-2023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C35-DBAA-473D-89E7-A7010831F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106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E38-57C8-48DE-AF2A-C84873A642D2}" type="datetimeFigureOut">
              <a:rPr lang="da-DK" smtClean="0"/>
              <a:t>04-09-2023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C35-DBAA-473D-89E7-A7010831F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112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E38-57C8-48DE-AF2A-C84873A642D2}" type="datetimeFigureOut">
              <a:rPr lang="da-DK" smtClean="0"/>
              <a:t>04-09-2023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C35-DBAA-473D-89E7-A7010831F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418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E38-57C8-48DE-AF2A-C84873A642D2}" type="datetimeFigureOut">
              <a:rPr lang="da-DK" smtClean="0"/>
              <a:t>04-09-2023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C35-DBAA-473D-89E7-A7010831F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718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CE38-57C8-48DE-AF2A-C84873A642D2}" type="datetimeFigureOut">
              <a:rPr lang="da-DK" smtClean="0"/>
              <a:t>04-09-2023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4DC35-DBAA-473D-89E7-A7010831F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799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-29675"/>
            <a:ext cx="10693400" cy="756126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4" y="324246"/>
            <a:ext cx="809138" cy="93610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72" y="324247"/>
            <a:ext cx="792088" cy="885985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248793" y="684287"/>
            <a:ext cx="84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Danmarks Veteraners medaljer, hæderstegn og emblemer - 2023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0" y="1529219"/>
            <a:ext cx="1069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rgbClr val="0000CC"/>
                </a:solidFill>
              </a:rPr>
              <a:t>Medaljer med officiel bæringstilladelse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-1" y="6893525"/>
            <a:ext cx="10693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The Bord of Nordic Veteran Federations </a:t>
            </a:r>
            <a:r>
              <a:rPr lang="da-DK" b="1" dirty="0" err="1"/>
              <a:t>Medal</a:t>
            </a:r>
            <a:r>
              <a:rPr lang="da-DK" b="1" dirty="0"/>
              <a:t> of </a:t>
            </a:r>
            <a:r>
              <a:rPr lang="da-DK" b="1" dirty="0" err="1"/>
              <a:t>Honour</a:t>
            </a:r>
            <a:r>
              <a:rPr lang="da-DK" b="1" dirty="0"/>
              <a:t> og FN Fredsprismedaljen</a:t>
            </a:r>
          </a:p>
        </p:txBody>
      </p:sp>
      <p:pic>
        <p:nvPicPr>
          <p:cNvPr id="10" name="Picture 2" descr="Billedresultat for Nordisk blå baret medalj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48" y="2700511"/>
            <a:ext cx="1633849" cy="25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illedresultat for Nordisk blå baret medalj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08" y="2729136"/>
            <a:ext cx="1351899" cy="25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lledresultat for Nordisk blå baret medalj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43" y="2743288"/>
            <a:ext cx="1509441" cy="25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illedresultat for Nordisk blå baret medalj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0" y="2743288"/>
            <a:ext cx="1351899" cy="25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1735667" y="5346223"/>
            <a:ext cx="86928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      </a:t>
            </a:r>
            <a:r>
              <a:rPr lang="da-DK" b="1" dirty="0">
                <a:solidFill>
                  <a:srgbClr val="7030A0"/>
                </a:solidFill>
              </a:rPr>
              <a:t>Guld                       Sølv                       Bronze        1948-1988 m/palmegren.</a:t>
            </a:r>
          </a:p>
          <a:p>
            <a:r>
              <a:rPr lang="da-DK" b="1" dirty="0">
                <a:solidFill>
                  <a:srgbClr val="7030A0"/>
                </a:solidFill>
              </a:rPr>
              <a:t>                                                                                         Efter 1988 u/palmegren.</a:t>
            </a:r>
          </a:p>
        </p:txBody>
      </p:sp>
    </p:spTree>
    <p:extLst>
      <p:ext uri="{BB962C8B-B14F-4D97-AF65-F5344CB8AC3E}">
        <p14:creationId xmlns:p14="http://schemas.microsoft.com/office/powerpoint/2010/main" val="74513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4" y="324246"/>
            <a:ext cx="809138" cy="93610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72" y="324247"/>
            <a:ext cx="792088" cy="885985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248793" y="684287"/>
            <a:ext cx="84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Danmarks Veteraners medaljer, hæderstegn og emblemer - 2023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0" y="1529219"/>
            <a:ext cx="1069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rgbClr val="0000CC"/>
                </a:solidFill>
              </a:rPr>
              <a:t>Medaljer uden officiel bæringstilladelse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0" y="6749509"/>
            <a:ext cx="10693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Danmarks Veteraners Fortjenstmedalje</a:t>
            </a:r>
          </a:p>
        </p:txBody>
      </p:sp>
      <p:pic>
        <p:nvPicPr>
          <p:cNvPr id="10" name="Picture 8" descr="Billedresultat for Nordisk blå baret medalj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04" y="2553514"/>
            <a:ext cx="1872208" cy="281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illedresultat for Nordisk blå baret medalj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553514"/>
            <a:ext cx="1850795" cy="27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illedresultat for Nordisk blå baret medalj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8" y="2556495"/>
            <a:ext cx="1850795" cy="27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2394372" y="5371633"/>
            <a:ext cx="627101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rgbClr val="7030A0"/>
                </a:solidFill>
              </a:rPr>
              <a:t>Guld                                     Sølv                                  Bronze </a:t>
            </a:r>
            <a:endParaRPr lang="da-DK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0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-9091"/>
            <a:ext cx="10693400" cy="756126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4" y="324246"/>
            <a:ext cx="809138" cy="93610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72" y="324247"/>
            <a:ext cx="792088" cy="885985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248793" y="684287"/>
            <a:ext cx="84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Danmarks Veteraners medaljer, hæderstegn og emblemer - 2023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0" y="1332359"/>
            <a:ext cx="1069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rgbClr val="0000CC"/>
                </a:solidFill>
              </a:rPr>
              <a:t>Foreningens Jubilæumsmedaljer og -tegn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-1" y="6893525"/>
            <a:ext cx="10693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25-års, 40-års og 50-års jubilæumsmedaljer samt 10-års, 20-års og 60-års tegn</a:t>
            </a:r>
          </a:p>
        </p:txBody>
      </p:sp>
      <p:pic>
        <p:nvPicPr>
          <p:cNvPr id="13" name="Picture 4" descr="Billedresultat for Nordisk blå baret medal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6" y="5492996"/>
            <a:ext cx="1023938" cy="102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illedresultat for Nordisk blå baret medal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17" y="5492995"/>
            <a:ext cx="1023938" cy="102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illed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0" t="12444" r="19499" b="7653"/>
          <a:stretch/>
        </p:blipFill>
        <p:spPr>
          <a:xfrm>
            <a:off x="7123845" y="5492995"/>
            <a:ext cx="797285" cy="1020725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970436" y="5004767"/>
            <a:ext cx="86066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solidFill>
                  <a:srgbClr val="7030A0"/>
                </a:solidFill>
              </a:rPr>
              <a:t>25 år                         40 år                       50 år </a:t>
            </a:r>
            <a:endParaRPr lang="da-DK" dirty="0">
              <a:solidFill>
                <a:srgbClr val="7030A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754412" y="6533485"/>
            <a:ext cx="66700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solidFill>
                  <a:srgbClr val="7030A0"/>
                </a:solidFill>
              </a:rPr>
              <a:t>10 år                              20 år                         60 år </a:t>
            </a:r>
            <a:endParaRPr lang="da-DK" dirty="0">
              <a:solidFill>
                <a:srgbClr val="7030A0"/>
              </a:solidFill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8155012" y="2217785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7030A0"/>
                </a:solidFill>
              </a:rPr>
              <a:t>Nyt bånd</a:t>
            </a:r>
          </a:p>
        </p:txBody>
      </p:sp>
      <p:pic>
        <p:nvPicPr>
          <p:cNvPr id="21" name="Billed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65" y="1867563"/>
            <a:ext cx="5983893" cy="35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3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0693400" cy="759705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4" y="324246"/>
            <a:ext cx="809138" cy="93610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72" y="324247"/>
            <a:ext cx="792088" cy="885985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248793" y="684287"/>
            <a:ext cx="84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Danmarks Veteraners medaljer, hæderstegn og emblemer - 2023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0" y="1404367"/>
            <a:ext cx="1069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rgbClr val="0000CC"/>
                </a:solidFill>
              </a:rPr>
              <a:t>Missions Mindemedaljer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782596" y="6893525"/>
            <a:ext cx="92881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Gaze 50 år, Congo 50 år, Cypern 50 år, Balkan 25 år, andre missioner 25 år og 50 år</a:t>
            </a:r>
          </a:p>
        </p:txBody>
      </p:sp>
      <p:pic>
        <p:nvPicPr>
          <p:cNvPr id="10" name="Picture 2" descr="Billedresultat for Cypern 50-års mindemedal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84" y="2138690"/>
            <a:ext cx="2040880" cy="211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illedresultat for Cypern 50-års mindemedal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90" y="2124447"/>
            <a:ext cx="1599714" cy="21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lledresultat for Cypern 50-års mindemedalj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40" y="2124447"/>
            <a:ext cx="1419983" cy="211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alkan - 25 års jubilæumsmedaljesæ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38" y="4788743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led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0" t="12444" r="19499" b="7653"/>
          <a:stretch/>
        </p:blipFill>
        <p:spPr>
          <a:xfrm>
            <a:off x="2224081" y="5208178"/>
            <a:ext cx="797285" cy="1020725"/>
          </a:xfrm>
          <a:prstGeom prst="rect">
            <a:avLst/>
          </a:prstGeom>
        </p:spPr>
      </p:pic>
      <p:sp>
        <p:nvSpPr>
          <p:cNvPr id="2" name="Tekstboks 1"/>
          <p:cNvSpPr txBox="1"/>
          <p:nvPr/>
        </p:nvSpPr>
        <p:spPr>
          <a:xfrm>
            <a:off x="1746300" y="4227375"/>
            <a:ext cx="73870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    </a:t>
            </a:r>
            <a:r>
              <a:rPr lang="da-DK" dirty="0">
                <a:solidFill>
                  <a:srgbClr val="7030A0"/>
                </a:solidFill>
              </a:rPr>
              <a:t>Gaza 50 år                           Congo 50 år                        Cypern 50 år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6066780" y="6245453"/>
            <a:ext cx="17686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    </a:t>
            </a:r>
            <a:r>
              <a:rPr lang="da-DK" dirty="0">
                <a:solidFill>
                  <a:srgbClr val="7030A0"/>
                </a:solidFill>
              </a:rPr>
              <a:t>Balkan 25 år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3021366" y="5812143"/>
            <a:ext cx="7409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7030A0"/>
                </a:solidFill>
              </a:rPr>
              <a:t>60 år</a:t>
            </a:r>
          </a:p>
        </p:txBody>
      </p:sp>
    </p:spTree>
    <p:extLst>
      <p:ext uri="{BB962C8B-B14F-4D97-AF65-F5344CB8AC3E}">
        <p14:creationId xmlns:p14="http://schemas.microsoft.com/office/powerpoint/2010/main" val="72324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4" y="324246"/>
            <a:ext cx="809138" cy="93610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72" y="324247"/>
            <a:ext cx="792088" cy="885985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248793" y="684287"/>
            <a:ext cx="84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Danmarks Veteraners medaljer, hæderstegn og emblemer - 2023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0" y="1529219"/>
            <a:ext cx="1069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rgbClr val="0000CC"/>
                </a:solidFill>
              </a:rPr>
              <a:t>Nye Missions Mindemedaljer</a:t>
            </a:r>
          </a:p>
        </p:txBody>
      </p:sp>
      <p:sp>
        <p:nvSpPr>
          <p:cNvPr id="23" name="Ellipse 22"/>
          <p:cNvSpPr/>
          <p:nvPr/>
        </p:nvSpPr>
        <p:spPr>
          <a:xfrm>
            <a:off x="4698628" y="4482051"/>
            <a:ext cx="1377770" cy="137653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ktangel 24"/>
          <p:cNvSpPr/>
          <p:nvPr/>
        </p:nvSpPr>
        <p:spPr>
          <a:xfrm>
            <a:off x="4821253" y="4954295"/>
            <a:ext cx="1131450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rgbClr val="FFFF00"/>
                </a:solidFill>
              </a:rPr>
              <a:t>Indgravering af mission</a:t>
            </a:r>
          </a:p>
        </p:txBody>
      </p:sp>
      <p:sp>
        <p:nvSpPr>
          <p:cNvPr id="41" name="Tekstboks 40"/>
          <p:cNvSpPr txBox="1"/>
          <p:nvPr/>
        </p:nvSpPr>
        <p:spPr>
          <a:xfrm>
            <a:off x="782596" y="6893525"/>
            <a:ext cx="92881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Gaze 50 år, Congo 50 år, Cypern 50 år, Balkan 25 år, andre missioner 25 år og 50 år</a:t>
            </a:r>
          </a:p>
        </p:txBody>
      </p:sp>
      <p:sp>
        <p:nvSpPr>
          <p:cNvPr id="42" name="Tekstboks 41"/>
          <p:cNvSpPr txBox="1"/>
          <p:nvPr/>
        </p:nvSpPr>
        <p:spPr>
          <a:xfrm>
            <a:off x="2776246" y="5901625"/>
            <a:ext cx="213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7030A0"/>
                </a:solidFill>
              </a:rPr>
              <a:t>Andre (små) 25 år</a:t>
            </a:r>
          </a:p>
        </p:txBody>
      </p:sp>
      <p:sp>
        <p:nvSpPr>
          <p:cNvPr id="43" name="Tekstboks 42"/>
          <p:cNvSpPr txBox="1"/>
          <p:nvPr/>
        </p:nvSpPr>
        <p:spPr>
          <a:xfrm>
            <a:off x="5778748" y="5885413"/>
            <a:ext cx="213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7030A0"/>
                </a:solidFill>
              </a:rPr>
              <a:t>Andre (små) 50 år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50" y="1908423"/>
            <a:ext cx="5904256" cy="44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1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4" y="324246"/>
            <a:ext cx="809138" cy="93610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72" y="324247"/>
            <a:ext cx="792088" cy="885985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248793" y="684287"/>
            <a:ext cx="84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Danmarks Veteraners medaljer, hæderstegn og emblemer - 2023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0" y="1529219"/>
            <a:ext cx="1069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rgbClr val="0000CC"/>
                </a:solidFill>
              </a:rPr>
              <a:t>50-års Forenings Mindemedaljer</a:t>
            </a:r>
          </a:p>
        </p:txBody>
      </p:sp>
      <p:sp>
        <p:nvSpPr>
          <p:cNvPr id="29" name="Tekstboks 28"/>
          <p:cNvSpPr txBox="1"/>
          <p:nvPr/>
        </p:nvSpPr>
        <p:spPr>
          <a:xfrm>
            <a:off x="0" y="6893525"/>
            <a:ext cx="10693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Jubilæums mindemedalje i anledning af landsforeningens 50-års jubilæum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3841072" y="6012879"/>
            <a:ext cx="32192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rgbClr val="7030A0"/>
                </a:solidFill>
              </a:rPr>
              <a:t>Danmarks Veteraners Bånd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47" y="2412479"/>
            <a:ext cx="4950329" cy="371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4" y="324246"/>
            <a:ext cx="809138" cy="93610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72" y="324247"/>
            <a:ext cx="792088" cy="885985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248793" y="684287"/>
            <a:ext cx="84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Danmarks Veteraners medaljer, hæderstegn og emblemer </a:t>
            </a:r>
            <a:r>
              <a:rPr lang="da-DK" sz="2400" b="1"/>
              <a:t>- 2023</a:t>
            </a:r>
            <a:endParaRPr lang="da-DK" sz="2400" b="1" dirty="0"/>
          </a:p>
        </p:txBody>
      </p:sp>
      <p:sp>
        <p:nvSpPr>
          <p:cNvPr id="8" name="Tekstboks 7"/>
          <p:cNvSpPr txBox="1"/>
          <p:nvPr/>
        </p:nvSpPr>
        <p:spPr>
          <a:xfrm>
            <a:off x="0" y="1243402"/>
            <a:ext cx="1069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rgbClr val="0000CC"/>
                </a:solidFill>
              </a:rPr>
              <a:t>Oversigt</a:t>
            </a:r>
          </a:p>
        </p:txBody>
      </p:sp>
      <p:sp>
        <p:nvSpPr>
          <p:cNvPr id="27" name="Tekstboks 26"/>
          <p:cNvSpPr txBox="1"/>
          <p:nvPr/>
        </p:nvSpPr>
        <p:spPr>
          <a:xfrm>
            <a:off x="1911669" y="6733870"/>
            <a:ext cx="88030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F.eks. Jubilæums mindemedalje i anledning af foreningens 50-års jubilæum</a:t>
            </a:r>
          </a:p>
        </p:txBody>
      </p:sp>
      <p:pic>
        <p:nvPicPr>
          <p:cNvPr id="31" name="Picture 4" descr="Billedresultat for Nordisk blå baret medalj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95" y="1692399"/>
            <a:ext cx="480751" cy="9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Billedresultat for Nordisk blå baret medalj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28" y="2887279"/>
            <a:ext cx="499284" cy="74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illedresultat for Nordisk blå baret medalj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90" y="3960258"/>
            <a:ext cx="504056" cy="75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Billedresultat for Cypern 50-års mindemedalj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44" y="5037589"/>
            <a:ext cx="551630" cy="8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kstboks 37"/>
          <p:cNvSpPr txBox="1"/>
          <p:nvPr/>
        </p:nvSpPr>
        <p:spPr>
          <a:xfrm>
            <a:off x="1847174" y="2194797"/>
            <a:ext cx="8112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Medaljer med officiel bæringstilladelse </a:t>
            </a:r>
            <a:r>
              <a:rPr lang="da-DK" sz="2400" dirty="0"/>
              <a:t>(Nordiske og Fredspris)</a:t>
            </a:r>
          </a:p>
        </p:txBody>
      </p:sp>
      <p:sp>
        <p:nvSpPr>
          <p:cNvPr id="39" name="Tekstboks 38"/>
          <p:cNvSpPr txBox="1"/>
          <p:nvPr/>
        </p:nvSpPr>
        <p:spPr>
          <a:xfrm>
            <a:off x="1859364" y="3170951"/>
            <a:ext cx="4905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Landsforeningens fortjenstmedaljer</a:t>
            </a:r>
          </a:p>
        </p:txBody>
      </p:sp>
      <p:sp>
        <p:nvSpPr>
          <p:cNvPr id="40" name="Tekstboks 39"/>
          <p:cNvSpPr txBox="1"/>
          <p:nvPr/>
        </p:nvSpPr>
        <p:spPr>
          <a:xfrm>
            <a:off x="1818308" y="4239982"/>
            <a:ext cx="8057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Landsforeningens  jubilæumsmedaljer </a:t>
            </a:r>
            <a:r>
              <a:rPr lang="da-DK" sz="2400" dirty="0"/>
              <a:t>(25 – 40 – 50 – 60 års)</a:t>
            </a:r>
          </a:p>
        </p:txBody>
      </p:sp>
      <p:sp>
        <p:nvSpPr>
          <p:cNvPr id="41" name="Rektangel 40"/>
          <p:cNvSpPr/>
          <p:nvPr/>
        </p:nvSpPr>
        <p:spPr>
          <a:xfrm>
            <a:off x="1859364" y="5368629"/>
            <a:ext cx="8527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/>
              <a:t>Missions – jubilæumsmedaljer </a:t>
            </a:r>
            <a:r>
              <a:rPr lang="da-DK" sz="1800" dirty="0"/>
              <a:t>(Gaza – Congo – Cypern – Balkan og små mis.)</a:t>
            </a:r>
          </a:p>
        </p:txBody>
      </p:sp>
      <p:sp>
        <p:nvSpPr>
          <p:cNvPr id="42" name="Tekstboks 41"/>
          <p:cNvSpPr txBox="1"/>
          <p:nvPr/>
        </p:nvSpPr>
        <p:spPr>
          <a:xfrm>
            <a:off x="1891539" y="6275808"/>
            <a:ext cx="446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Særlige jubilæer og begivenheder</a:t>
            </a: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260351" y="6010752"/>
            <a:ext cx="629965" cy="9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3584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288</Words>
  <Application>Microsoft Office PowerPoint</Application>
  <PresentationFormat>Brugerdefineret</PresentationFormat>
  <Paragraphs>39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per</dc:creator>
  <cp:lastModifiedBy>Jens Morten Jørgensen</cp:lastModifiedBy>
  <cp:revision>35</cp:revision>
  <dcterms:created xsi:type="dcterms:W3CDTF">2017-11-09T09:09:50Z</dcterms:created>
  <dcterms:modified xsi:type="dcterms:W3CDTF">2023-09-04T20:28:57Z</dcterms:modified>
</cp:coreProperties>
</file>