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3" d="100"/>
          <a:sy n="53" d="100"/>
        </p:scale>
        <p:origin x="251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607F-797E-4D1B-87A9-2C8DD247E1D9}" type="datetimeFigureOut">
              <a:rPr lang="da-DK" smtClean="0"/>
              <a:t>14-10-2023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0222-D6DE-4D89-B7D3-CB81B7245D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182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607F-797E-4D1B-87A9-2C8DD247E1D9}" type="datetimeFigureOut">
              <a:rPr lang="da-DK" smtClean="0"/>
              <a:t>14-10-2023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0222-D6DE-4D89-B7D3-CB81B7245D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282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607F-797E-4D1B-87A9-2C8DD247E1D9}" type="datetimeFigureOut">
              <a:rPr lang="da-DK" smtClean="0"/>
              <a:t>14-10-2023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0222-D6DE-4D89-B7D3-CB81B7245D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388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607F-797E-4D1B-87A9-2C8DD247E1D9}" type="datetimeFigureOut">
              <a:rPr lang="da-DK" smtClean="0"/>
              <a:t>14-10-2023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0222-D6DE-4D89-B7D3-CB81B7245D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83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607F-797E-4D1B-87A9-2C8DD247E1D9}" type="datetimeFigureOut">
              <a:rPr lang="da-DK" smtClean="0"/>
              <a:t>14-10-2023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0222-D6DE-4D89-B7D3-CB81B7245D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40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607F-797E-4D1B-87A9-2C8DD247E1D9}" type="datetimeFigureOut">
              <a:rPr lang="da-DK" smtClean="0"/>
              <a:t>14-10-2023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0222-D6DE-4D89-B7D3-CB81B7245D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053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607F-797E-4D1B-87A9-2C8DD247E1D9}" type="datetimeFigureOut">
              <a:rPr lang="da-DK" smtClean="0"/>
              <a:t>14-10-2023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0222-D6DE-4D89-B7D3-CB81B7245D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6445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607F-797E-4D1B-87A9-2C8DD247E1D9}" type="datetimeFigureOut">
              <a:rPr lang="da-DK" smtClean="0"/>
              <a:t>14-10-2023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0222-D6DE-4D89-B7D3-CB81B7245D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313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607F-797E-4D1B-87A9-2C8DD247E1D9}" type="datetimeFigureOut">
              <a:rPr lang="da-DK" smtClean="0"/>
              <a:t>14-10-2023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0222-D6DE-4D89-B7D3-CB81B7245D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972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607F-797E-4D1B-87A9-2C8DD247E1D9}" type="datetimeFigureOut">
              <a:rPr lang="da-DK" smtClean="0"/>
              <a:t>14-10-2023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0222-D6DE-4D89-B7D3-CB81B7245D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703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607F-797E-4D1B-87A9-2C8DD247E1D9}" type="datetimeFigureOut">
              <a:rPr lang="da-DK" smtClean="0"/>
              <a:t>14-10-2023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0222-D6DE-4D89-B7D3-CB81B7245D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581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2607F-797E-4D1B-87A9-2C8DD247E1D9}" type="datetimeFigureOut">
              <a:rPr lang="da-DK" smtClean="0"/>
              <a:t>14-10-2023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90222-D6DE-4D89-B7D3-CB81B7245D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349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A6671545-EF9C-2F34-F57E-5313A2CCC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" y="0"/>
            <a:ext cx="7556482" cy="10691813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6936AEB7-0EEF-F0FB-D5F1-6D33A63DC282}"/>
              </a:ext>
            </a:extLst>
          </p:cNvPr>
          <p:cNvSpPr/>
          <p:nvPr/>
        </p:nvSpPr>
        <p:spPr>
          <a:xfrm>
            <a:off x="1852557" y="752199"/>
            <a:ext cx="3901129" cy="986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b="1" dirty="0">
                <a:solidFill>
                  <a:schemeClr val="accent5">
                    <a:lumMod val="75000"/>
                  </a:schemeClr>
                </a:solidFill>
              </a:rPr>
              <a:t>The Nordic Veterans</a:t>
            </a:r>
          </a:p>
          <a:p>
            <a:pPr algn="ctr"/>
            <a:r>
              <a:rPr lang="da-DK" sz="3200" b="1" dirty="0" err="1">
                <a:solidFill>
                  <a:schemeClr val="accent5">
                    <a:lumMod val="75000"/>
                  </a:schemeClr>
                </a:solidFill>
              </a:rPr>
              <a:t>Medal</a:t>
            </a:r>
            <a:r>
              <a:rPr lang="da-DK" sz="3200" b="1" dirty="0">
                <a:solidFill>
                  <a:schemeClr val="accent5">
                    <a:lumMod val="75000"/>
                  </a:schemeClr>
                </a:solidFill>
              </a:rPr>
              <a:t> of </a:t>
            </a:r>
            <a:r>
              <a:rPr lang="da-DK" sz="3200" b="1" dirty="0" err="1">
                <a:solidFill>
                  <a:schemeClr val="accent5">
                    <a:lumMod val="75000"/>
                  </a:schemeClr>
                </a:solidFill>
              </a:rPr>
              <a:t>Honour</a:t>
            </a:r>
            <a:endParaRPr lang="da-DK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B6589DD2-956C-3D9D-2D51-159239B0D92E}"/>
              </a:ext>
            </a:extLst>
          </p:cNvPr>
          <p:cNvSpPr/>
          <p:nvPr/>
        </p:nvSpPr>
        <p:spPr>
          <a:xfrm>
            <a:off x="2779295" y="1919236"/>
            <a:ext cx="2790776" cy="3609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600" u="sng" dirty="0">
                <a:solidFill>
                  <a:schemeClr val="tx1"/>
                </a:solidFill>
              </a:rPr>
              <a:t>Veterans </a:t>
            </a:r>
            <a:r>
              <a:rPr lang="da-DK" sz="1600" u="sng" dirty="0" err="1">
                <a:solidFill>
                  <a:schemeClr val="tx1"/>
                </a:solidFill>
              </a:rPr>
              <a:t>Medal</a:t>
            </a:r>
            <a:r>
              <a:rPr lang="da-DK" sz="1600" u="sng" dirty="0">
                <a:solidFill>
                  <a:schemeClr val="tx1"/>
                </a:solidFill>
              </a:rPr>
              <a:t> of </a:t>
            </a:r>
            <a:r>
              <a:rPr lang="da-DK" sz="1600" u="sng" dirty="0" err="1">
                <a:solidFill>
                  <a:schemeClr val="tx1"/>
                </a:solidFill>
              </a:rPr>
              <a:t>Honour</a:t>
            </a:r>
            <a:endParaRPr lang="da-DK" sz="1600" u="sng" dirty="0">
              <a:solidFill>
                <a:schemeClr val="tx1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DCE3DA44-63D3-F5C6-29CF-DDE93105DCCB}"/>
              </a:ext>
            </a:extLst>
          </p:cNvPr>
          <p:cNvSpPr/>
          <p:nvPr/>
        </p:nvSpPr>
        <p:spPr>
          <a:xfrm>
            <a:off x="527539" y="4421960"/>
            <a:ext cx="3345214" cy="3609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400" dirty="0">
                <a:solidFill>
                  <a:schemeClr val="tx1"/>
                </a:solidFill>
              </a:rPr>
              <a:t>Til The Nordic Veterans </a:t>
            </a:r>
            <a:r>
              <a:rPr lang="da-DK" sz="1400" dirty="0" err="1">
                <a:solidFill>
                  <a:schemeClr val="tx1"/>
                </a:solidFill>
              </a:rPr>
              <a:t>Medal</a:t>
            </a:r>
            <a:r>
              <a:rPr lang="da-DK" sz="1400" dirty="0">
                <a:solidFill>
                  <a:schemeClr val="tx1"/>
                </a:solidFill>
              </a:rPr>
              <a:t> of </a:t>
            </a:r>
            <a:r>
              <a:rPr lang="da-DK" sz="1400" dirty="0" err="1">
                <a:solidFill>
                  <a:schemeClr val="tx1"/>
                </a:solidFill>
              </a:rPr>
              <a:t>Honour</a:t>
            </a:r>
            <a:r>
              <a:rPr lang="da-DK" sz="1400" dirty="0">
                <a:solidFill>
                  <a:schemeClr val="tx1"/>
                </a:solidFill>
              </a:rPr>
              <a:t> i:</a:t>
            </a:r>
          </a:p>
        </p:txBody>
      </p:sp>
    </p:spTree>
    <p:extLst>
      <p:ext uri="{BB962C8B-B14F-4D97-AF65-F5344CB8AC3E}">
        <p14:creationId xmlns:p14="http://schemas.microsoft.com/office/powerpoint/2010/main" val="148009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3AAA3DB1-FBDC-7EA1-A28C-559CE229D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" y="0"/>
            <a:ext cx="7556482" cy="10691813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A295C446-D8BB-D268-A042-505AF2719EBB}"/>
              </a:ext>
            </a:extLst>
          </p:cNvPr>
          <p:cNvSpPr/>
          <p:nvPr/>
        </p:nvSpPr>
        <p:spPr>
          <a:xfrm>
            <a:off x="2222695" y="379827"/>
            <a:ext cx="2405576" cy="253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400" dirty="0">
                <a:solidFill>
                  <a:schemeClr val="tx1"/>
                </a:solidFill>
              </a:rPr>
              <a:t>Veterans </a:t>
            </a:r>
            <a:r>
              <a:rPr lang="da-DK" sz="1400" dirty="0" err="1">
                <a:solidFill>
                  <a:schemeClr val="tx1"/>
                </a:solidFill>
              </a:rPr>
              <a:t>Medal</a:t>
            </a:r>
            <a:r>
              <a:rPr lang="da-DK" sz="1400" dirty="0">
                <a:solidFill>
                  <a:schemeClr val="tx1"/>
                </a:solidFill>
              </a:rPr>
              <a:t> of </a:t>
            </a:r>
            <a:r>
              <a:rPr lang="da-DK" sz="1400" dirty="0" err="1">
                <a:solidFill>
                  <a:schemeClr val="tx1"/>
                </a:solidFill>
              </a:rPr>
              <a:t>Honour</a:t>
            </a:r>
            <a:r>
              <a:rPr lang="da-DK" sz="1400" dirty="0">
                <a:solidFill>
                  <a:schemeClr val="tx1"/>
                </a:solidFill>
              </a:rPr>
              <a:t>  for</a:t>
            </a:r>
          </a:p>
        </p:txBody>
      </p:sp>
    </p:spTree>
    <p:extLst>
      <p:ext uri="{BB962C8B-B14F-4D97-AF65-F5344CB8AC3E}">
        <p14:creationId xmlns:p14="http://schemas.microsoft.com/office/powerpoint/2010/main" val="1979672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</TotalTime>
  <Words>24</Words>
  <Application>Microsoft Office PowerPoint</Application>
  <PresentationFormat>Brugerdefineret</PresentationFormat>
  <Paragraphs>5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per</dc:creator>
  <cp:lastModifiedBy>Jens Morten Jørgensen</cp:lastModifiedBy>
  <cp:revision>4</cp:revision>
  <dcterms:created xsi:type="dcterms:W3CDTF">2023-02-17T17:22:09Z</dcterms:created>
  <dcterms:modified xsi:type="dcterms:W3CDTF">2023-10-14T19:36:21Z</dcterms:modified>
</cp:coreProperties>
</file>